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2"/>
  </p:notesMasterIdLst>
  <p:handoutMasterIdLst>
    <p:handoutMasterId r:id="rId13"/>
  </p:handoutMasterIdLst>
  <p:sldIdLst>
    <p:sldId id="259" r:id="rId5"/>
    <p:sldId id="269" r:id="rId6"/>
    <p:sldId id="260" r:id="rId7"/>
    <p:sldId id="263" r:id="rId8"/>
    <p:sldId id="270" r:id="rId9"/>
    <p:sldId id="264" r:id="rId10"/>
    <p:sldId id="261" r:id="rId11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3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209" autoAdjust="0"/>
    <p:restoredTop sz="79630" autoAdjust="0"/>
  </p:normalViewPr>
  <p:slideViewPr>
    <p:cSldViewPr>
      <p:cViewPr varScale="1">
        <p:scale>
          <a:sx n="88" d="100"/>
          <a:sy n="88" d="100"/>
        </p:scale>
        <p:origin x="1216" y="176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1986" y="1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7.xml"/><Relationship Id="rId12" Type="http://schemas.openxmlformats.org/officeDocument/2006/relationships/notesMaster" Target="notesMasters/notesMaster1.xml"/><Relationship Id="rId13" Type="http://schemas.openxmlformats.org/officeDocument/2006/relationships/handoutMaster" Target="handoutMasters/handout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8" Type="http://schemas.microsoft.com/office/2015/10/relationships/revisionInfo" Target="revisionInfo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5E03B7-B591-4A2A-B695-014C5A39F13E}" type="datetimeFigureOut">
              <a:rPr lang="en-US"/>
              <a:t>5/11/17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E322BB-75AD-4A1E-9661-2724167329F0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127057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DFBD7B-E4FB-4AA8-9540-FD148073ACB3}" type="datetimeFigureOut">
              <a:rPr lang="en-US"/>
              <a:t>5/11/17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45B7DE-1198-4F2F-B574-CA8CAE34164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823124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45B7DE-1198-4F2F-B574-CA8CAE341642}" type="slidenum">
              <a:rPr lang="en-CA" smtClean="0"/>
              <a:t>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721525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45B7DE-1198-4F2F-B574-CA8CAE341642}" type="slidenum">
              <a:rPr lang="en-CA" smtClean="0"/>
              <a:t>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611674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45B7DE-1198-4F2F-B574-CA8CAE341642}" type="slidenum">
              <a:rPr lang="en-CA" smtClean="0"/>
              <a:t>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868924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45B7DE-1198-4F2F-B574-CA8CAE341642}" type="slidenum">
              <a:rPr lang="en-CA" smtClean="0"/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033897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45B7DE-1198-4F2F-B574-CA8CAE341642}" type="slidenum">
              <a:rPr lang="en-CA" smtClean="0"/>
              <a:t>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041769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45B7DE-1198-4F2F-B574-CA8CAE341642}" type="slidenum">
              <a:rPr lang="uk-UA" smtClean="0"/>
              <a:t>7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9883718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squares"/>
          <p:cNvGrpSpPr/>
          <p:nvPr/>
        </p:nvGrpSpPr>
        <p:grpSpPr>
          <a:xfrm>
            <a:off x="0" y="1135743"/>
            <a:ext cx="1622332" cy="799981"/>
            <a:chOff x="0" y="452558"/>
            <a:chExt cx="914400" cy="524182"/>
          </a:xfrm>
        </p:grpSpPr>
        <p:sp>
          <p:nvSpPr>
            <p:cNvPr id="8" name="Rounded Rectangle 7"/>
            <p:cNvSpPr/>
            <p:nvPr/>
          </p:nvSpPr>
          <p:spPr>
            <a:xfrm>
              <a:off x="591671" y="452558"/>
              <a:ext cx="322729" cy="524180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215154" y="452558"/>
              <a:ext cx="322729" cy="524180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ound Same Side Corner Rectangle 9"/>
            <p:cNvSpPr/>
            <p:nvPr/>
          </p:nvSpPr>
          <p:spPr>
            <a:xfrm rot="5400000">
              <a:off x="-181408" y="633966"/>
              <a:ext cx="524182" cy="161366"/>
            </a:xfrm>
            <a:prstGeom prst="round2SameRect">
              <a:avLst>
                <a:gd name="adj1" fmla="val 29167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324" y="362396"/>
            <a:ext cx="9141619" cy="167640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6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324" y="2089595"/>
            <a:ext cx="9141619" cy="886344"/>
          </a:xfr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chemeClr val="accent1">
                    <a:lumMod val="75000"/>
                  </a:schemeClr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09051-6E81-43E8-9099-FF6A0C3DCFE8}" type="datetime1">
              <a:rPr lang="en-US"/>
              <a:t>5/11/17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87510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CEAB04-7709-4C1E-A61A-74684A0170FC}" type="datetime1">
              <a:rPr lang="en-US"/>
              <a:t>5/11/17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40825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squares"/>
          <p:cNvGrpSpPr/>
          <p:nvPr/>
        </p:nvGrpSpPr>
        <p:grpSpPr>
          <a:xfrm rot="5400000">
            <a:off x="9583007" y="233864"/>
            <a:ext cx="1063300" cy="524046"/>
            <a:chOff x="0" y="452558"/>
            <a:chExt cx="914400" cy="524182"/>
          </a:xfrm>
        </p:grpSpPr>
        <p:sp>
          <p:nvSpPr>
            <p:cNvPr id="8" name="Rounded Rectangle 7"/>
            <p:cNvSpPr/>
            <p:nvPr/>
          </p:nvSpPr>
          <p:spPr>
            <a:xfrm>
              <a:off x="591671" y="452558"/>
              <a:ext cx="322729" cy="524180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215154" y="452558"/>
              <a:ext cx="322729" cy="524180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ound Same Side Corner Rectangle 9"/>
            <p:cNvSpPr/>
            <p:nvPr/>
          </p:nvSpPr>
          <p:spPr>
            <a:xfrm rot="5400000">
              <a:off x="-181408" y="633966"/>
              <a:ext cx="524182" cy="161366"/>
            </a:xfrm>
            <a:prstGeom prst="round2SameRect">
              <a:avLst>
                <a:gd name="adj1" fmla="val 29167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grpSp>
        <p:nvGrpSpPr>
          <p:cNvPr id="15" name="bottom graphic"/>
          <p:cNvGrpSpPr/>
          <p:nvPr/>
        </p:nvGrpSpPr>
        <p:grpSpPr>
          <a:xfrm>
            <a:off x="0" y="5395517"/>
            <a:ext cx="12188825" cy="1462483"/>
            <a:chOff x="0" y="4046638"/>
            <a:chExt cx="9144000" cy="1096862"/>
          </a:xfrm>
        </p:grpSpPr>
        <p:sp>
          <p:nvSpPr>
            <p:cNvPr id="16" name="Freeform 15"/>
            <p:cNvSpPr/>
            <p:nvPr/>
          </p:nvSpPr>
          <p:spPr bwMode="ltGray">
            <a:xfrm rot="5400000">
              <a:off x="4119794" y="119293"/>
              <a:ext cx="904412" cy="9144000"/>
            </a:xfrm>
            <a:custGeom>
              <a:avLst/>
              <a:gdLst/>
              <a:ahLst/>
              <a:cxnLst/>
              <a:rect l="l" t="t" r="r" b="b"/>
              <a:pathLst>
                <a:path w="904412" h="9144000">
                  <a:moveTo>
                    <a:pt x="0" y="0"/>
                  </a:moveTo>
                  <a:lnTo>
                    <a:pt x="904412" y="0"/>
                  </a:lnTo>
                  <a:lnTo>
                    <a:pt x="904412" y="9144000"/>
                  </a:lnTo>
                  <a:lnTo>
                    <a:pt x="391235" y="9144000"/>
                  </a:lnTo>
                  <a:cubicBezTo>
                    <a:pt x="445385" y="6730684"/>
                    <a:pt x="250230" y="1995757"/>
                    <a:pt x="0" y="0"/>
                  </a:cubicBezTo>
                  <a:close/>
                </a:path>
              </a:pathLst>
            </a:custGeom>
            <a:solidFill>
              <a:schemeClr val="tx1"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7" name="Rectangle 72"/>
            <p:cNvSpPr/>
            <p:nvPr/>
          </p:nvSpPr>
          <p:spPr bwMode="ltGray">
            <a:xfrm rot="5400000">
              <a:off x="4023569" y="23069"/>
              <a:ext cx="1096862" cy="9144000"/>
            </a:xfrm>
            <a:custGeom>
              <a:avLst/>
              <a:gdLst/>
              <a:ahLst/>
              <a:cxnLst/>
              <a:rect l="l" t="t" r="r" b="b"/>
              <a:pathLst>
                <a:path w="1096862" h="9144000">
                  <a:moveTo>
                    <a:pt x="1096861" y="9136375"/>
                  </a:moveTo>
                  <a:lnTo>
                    <a:pt x="1096861" y="0"/>
                  </a:lnTo>
                  <a:lnTo>
                    <a:pt x="1096862" y="0"/>
                  </a:lnTo>
                  <a:lnTo>
                    <a:pt x="1096862" y="9136375"/>
                  </a:lnTo>
                  <a:close/>
                  <a:moveTo>
                    <a:pt x="0" y="0"/>
                  </a:moveTo>
                  <a:lnTo>
                    <a:pt x="142171" y="0"/>
                  </a:lnTo>
                  <a:cubicBezTo>
                    <a:pt x="214017" y="532804"/>
                    <a:pt x="281641" y="1260834"/>
                    <a:pt x="340913" y="2087809"/>
                  </a:cubicBezTo>
                  <a:cubicBezTo>
                    <a:pt x="492781" y="4358443"/>
                    <a:pt x="587048" y="7374964"/>
                    <a:pt x="547354" y="9144000"/>
                  </a:cubicBezTo>
                  <a:lnTo>
                    <a:pt x="452132" y="9144000"/>
                  </a:lnTo>
                  <a:cubicBezTo>
                    <a:pt x="484963" y="4670358"/>
                    <a:pt x="240277" y="2482661"/>
                    <a:pt x="0" y="0"/>
                  </a:cubicBezTo>
                  <a:close/>
                </a:path>
              </a:pathLst>
            </a:custGeom>
            <a:solidFill>
              <a:schemeClr val="tx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51060" y="1150514"/>
            <a:ext cx="1828324" cy="502168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8882" y="1150514"/>
            <a:ext cx="8227457" cy="5021685"/>
          </a:xfrm>
        </p:spPr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9BD0D-E0B1-4CED-AC65-708AC79EB9CD}" type="datetime1">
              <a:rPr lang="en-US"/>
              <a:t>5/11/17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1644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3EA6D-DF0B-4D4B-B359-5F1D1D0E30A4}" type="datetime1">
              <a:rPr lang="en-US"/>
              <a:t>5/11/17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35150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squares"/>
          <p:cNvGrpSpPr/>
          <p:nvPr/>
        </p:nvGrpSpPr>
        <p:grpSpPr>
          <a:xfrm>
            <a:off x="0" y="3124415"/>
            <a:ext cx="1622332" cy="805061"/>
            <a:chOff x="0" y="2343311"/>
            <a:chExt cx="1217066" cy="603796"/>
          </a:xfrm>
        </p:grpSpPr>
        <p:sp>
          <p:nvSpPr>
            <p:cNvPr id="8" name="Rounded Rectangle 7"/>
            <p:cNvSpPr/>
            <p:nvPr/>
          </p:nvSpPr>
          <p:spPr>
            <a:xfrm>
              <a:off x="787514" y="2347123"/>
              <a:ext cx="429552" cy="599984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286370" y="2347123"/>
              <a:ext cx="429552" cy="599984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ound Same Side Corner Rectangle 9"/>
            <p:cNvSpPr/>
            <p:nvPr/>
          </p:nvSpPr>
          <p:spPr>
            <a:xfrm rot="5400000">
              <a:off x="-192604" y="2535915"/>
              <a:ext cx="599986" cy="214778"/>
            </a:xfrm>
            <a:prstGeom prst="round2SameRect">
              <a:avLst>
                <a:gd name="adj1" fmla="val 29167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grpSp>
        <p:nvGrpSpPr>
          <p:cNvPr id="19" name="bottom graphic"/>
          <p:cNvGrpSpPr/>
          <p:nvPr/>
        </p:nvGrpSpPr>
        <p:grpSpPr>
          <a:xfrm>
            <a:off x="0" y="5409216"/>
            <a:ext cx="12188825" cy="1462483"/>
            <a:chOff x="0" y="4056912"/>
            <a:chExt cx="9144000" cy="1096862"/>
          </a:xfrm>
        </p:grpSpPr>
        <p:sp>
          <p:nvSpPr>
            <p:cNvPr id="20" name="Freeform 19"/>
            <p:cNvSpPr/>
            <p:nvPr/>
          </p:nvSpPr>
          <p:spPr bwMode="ltGray">
            <a:xfrm rot="5400000">
              <a:off x="4119794" y="119293"/>
              <a:ext cx="904412" cy="9144000"/>
            </a:xfrm>
            <a:custGeom>
              <a:avLst/>
              <a:gdLst/>
              <a:ahLst/>
              <a:cxnLst/>
              <a:rect l="l" t="t" r="r" b="b"/>
              <a:pathLst>
                <a:path w="904412" h="9144000">
                  <a:moveTo>
                    <a:pt x="0" y="0"/>
                  </a:moveTo>
                  <a:lnTo>
                    <a:pt x="904412" y="0"/>
                  </a:lnTo>
                  <a:lnTo>
                    <a:pt x="904412" y="9144000"/>
                  </a:lnTo>
                  <a:lnTo>
                    <a:pt x="391235" y="9144000"/>
                  </a:lnTo>
                  <a:cubicBezTo>
                    <a:pt x="445385" y="6730684"/>
                    <a:pt x="250230" y="1995757"/>
                    <a:pt x="0" y="0"/>
                  </a:cubicBezTo>
                  <a:close/>
                </a:path>
              </a:pathLst>
            </a:custGeom>
            <a:solidFill>
              <a:schemeClr val="tx1"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21" name="Rectangle 72"/>
            <p:cNvSpPr/>
            <p:nvPr/>
          </p:nvSpPr>
          <p:spPr bwMode="ltGray">
            <a:xfrm rot="5400000">
              <a:off x="4023569" y="33343"/>
              <a:ext cx="1096862" cy="9144000"/>
            </a:xfrm>
            <a:custGeom>
              <a:avLst/>
              <a:gdLst/>
              <a:ahLst/>
              <a:cxnLst/>
              <a:rect l="l" t="t" r="r" b="b"/>
              <a:pathLst>
                <a:path w="1096862" h="9144000">
                  <a:moveTo>
                    <a:pt x="1096861" y="9136375"/>
                  </a:moveTo>
                  <a:lnTo>
                    <a:pt x="1096861" y="0"/>
                  </a:lnTo>
                  <a:lnTo>
                    <a:pt x="1096862" y="0"/>
                  </a:lnTo>
                  <a:lnTo>
                    <a:pt x="1096862" y="9136375"/>
                  </a:lnTo>
                  <a:close/>
                  <a:moveTo>
                    <a:pt x="0" y="0"/>
                  </a:moveTo>
                  <a:lnTo>
                    <a:pt x="142171" y="0"/>
                  </a:lnTo>
                  <a:cubicBezTo>
                    <a:pt x="214017" y="532804"/>
                    <a:pt x="281641" y="1260834"/>
                    <a:pt x="340913" y="2087809"/>
                  </a:cubicBezTo>
                  <a:cubicBezTo>
                    <a:pt x="492781" y="4358443"/>
                    <a:pt x="587048" y="7374964"/>
                    <a:pt x="547354" y="9144000"/>
                  </a:cubicBezTo>
                  <a:lnTo>
                    <a:pt x="452132" y="9144000"/>
                  </a:lnTo>
                  <a:cubicBezTo>
                    <a:pt x="484963" y="4670358"/>
                    <a:pt x="240277" y="2482661"/>
                    <a:pt x="0" y="0"/>
                  </a:cubicBezTo>
                  <a:close/>
                </a:path>
              </a:pathLst>
            </a:custGeom>
            <a:solidFill>
              <a:schemeClr val="tx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324" y="1932518"/>
            <a:ext cx="9141619" cy="2105367"/>
          </a:xfrm>
        </p:spPr>
        <p:txBody>
          <a:bodyPr anchor="b">
            <a:normAutofit/>
          </a:bodyPr>
          <a:lstStyle>
            <a:lvl1pPr algn="l">
              <a:defRPr sz="60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28324" y="4084264"/>
            <a:ext cx="9141619" cy="933297"/>
          </a:xfrm>
        </p:spPr>
        <p:txBody>
          <a:bodyPr anchor="t">
            <a:normAutofit/>
          </a:bodyPr>
          <a:lstStyle>
            <a:lvl1pPr marL="0" indent="0">
              <a:buNone/>
              <a:defRPr sz="2800">
                <a:solidFill>
                  <a:schemeClr val="accent1">
                    <a:lumMod val="75000"/>
                  </a:schemeClr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EDB99-15BC-4479-BAC5-1E502E66917A}" type="datetime1">
              <a:rPr lang="en-US"/>
              <a:t>5/11/17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35693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152400"/>
            <a:ext cx="975106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1600200"/>
            <a:ext cx="4875530" cy="45720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412" y="1600200"/>
            <a:ext cx="4875530" cy="45720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67C2A3-CD19-48AB-9F64-ECCF75182EDD}" type="datetime1">
              <a:rPr lang="en-US"/>
              <a:t>5/11/17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97796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152400"/>
            <a:ext cx="9751060" cy="12954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1524000"/>
            <a:ext cx="4875530" cy="816429"/>
          </a:xfrm>
        </p:spPr>
        <p:txBody>
          <a:bodyPr anchor="ctr">
            <a:norm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2413000"/>
            <a:ext cx="4875530" cy="3759199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4412" y="1524000"/>
            <a:ext cx="4875530" cy="816429"/>
          </a:xfrm>
        </p:spPr>
        <p:txBody>
          <a:bodyPr anchor="ctr">
            <a:norm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94412" y="2413000"/>
            <a:ext cx="4875530" cy="3759199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E8C1-7C87-4705-AB97-8CD17D208E3F}" type="datetime1">
              <a:rPr lang="en-US"/>
              <a:t>5/11/17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87039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C624E-DF92-4841-B9B9-DD11AA239B85}" type="datetime1">
              <a:rPr lang="en-US"/>
              <a:t>5/11/17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6903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bottom graphic"/>
          <p:cNvGrpSpPr/>
          <p:nvPr/>
        </p:nvGrpSpPr>
        <p:grpSpPr>
          <a:xfrm>
            <a:off x="0" y="5409216"/>
            <a:ext cx="12188825" cy="1462483"/>
            <a:chOff x="0" y="4056912"/>
            <a:chExt cx="9144000" cy="1096862"/>
          </a:xfrm>
        </p:grpSpPr>
        <p:sp>
          <p:nvSpPr>
            <p:cNvPr id="9" name="Freeform 8"/>
            <p:cNvSpPr/>
            <p:nvPr/>
          </p:nvSpPr>
          <p:spPr bwMode="ltGray">
            <a:xfrm rot="5400000">
              <a:off x="4119794" y="119293"/>
              <a:ext cx="904412" cy="9144000"/>
            </a:xfrm>
            <a:custGeom>
              <a:avLst/>
              <a:gdLst/>
              <a:ahLst/>
              <a:cxnLst/>
              <a:rect l="l" t="t" r="r" b="b"/>
              <a:pathLst>
                <a:path w="904412" h="9144000">
                  <a:moveTo>
                    <a:pt x="0" y="0"/>
                  </a:moveTo>
                  <a:lnTo>
                    <a:pt x="904412" y="0"/>
                  </a:lnTo>
                  <a:lnTo>
                    <a:pt x="904412" y="9144000"/>
                  </a:lnTo>
                  <a:lnTo>
                    <a:pt x="391235" y="9144000"/>
                  </a:lnTo>
                  <a:cubicBezTo>
                    <a:pt x="445385" y="6730684"/>
                    <a:pt x="250230" y="1995757"/>
                    <a:pt x="0" y="0"/>
                  </a:cubicBezTo>
                  <a:close/>
                </a:path>
              </a:pathLst>
            </a:custGeom>
            <a:solidFill>
              <a:schemeClr val="tx1"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ectangle 72"/>
            <p:cNvSpPr/>
            <p:nvPr/>
          </p:nvSpPr>
          <p:spPr bwMode="ltGray">
            <a:xfrm rot="5400000">
              <a:off x="4023569" y="33343"/>
              <a:ext cx="1096862" cy="9144000"/>
            </a:xfrm>
            <a:custGeom>
              <a:avLst/>
              <a:gdLst/>
              <a:ahLst/>
              <a:cxnLst/>
              <a:rect l="l" t="t" r="r" b="b"/>
              <a:pathLst>
                <a:path w="1096862" h="9144000">
                  <a:moveTo>
                    <a:pt x="1096861" y="9136375"/>
                  </a:moveTo>
                  <a:lnTo>
                    <a:pt x="1096861" y="0"/>
                  </a:lnTo>
                  <a:lnTo>
                    <a:pt x="1096862" y="0"/>
                  </a:lnTo>
                  <a:lnTo>
                    <a:pt x="1096862" y="9136375"/>
                  </a:lnTo>
                  <a:close/>
                  <a:moveTo>
                    <a:pt x="0" y="0"/>
                  </a:moveTo>
                  <a:lnTo>
                    <a:pt x="142171" y="0"/>
                  </a:lnTo>
                  <a:cubicBezTo>
                    <a:pt x="214017" y="532804"/>
                    <a:pt x="281641" y="1260834"/>
                    <a:pt x="340913" y="2087809"/>
                  </a:cubicBezTo>
                  <a:cubicBezTo>
                    <a:pt x="492781" y="4358443"/>
                    <a:pt x="587048" y="7374964"/>
                    <a:pt x="547354" y="9144000"/>
                  </a:cubicBezTo>
                  <a:lnTo>
                    <a:pt x="452132" y="9144000"/>
                  </a:lnTo>
                  <a:cubicBezTo>
                    <a:pt x="484963" y="4670358"/>
                    <a:pt x="240277" y="2482661"/>
                    <a:pt x="0" y="0"/>
                  </a:cubicBezTo>
                  <a:close/>
                </a:path>
              </a:pathLst>
            </a:custGeom>
            <a:solidFill>
              <a:schemeClr val="tx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</p:grp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A3AE1-4360-4D5B-BDBC-656B872DD533}" type="datetime1">
              <a:rPr lang="en-US"/>
              <a:t>5/11/17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25395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75530" y="1600200"/>
            <a:ext cx="6094413" cy="45720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8883" y="1600202"/>
            <a:ext cx="3453500" cy="4571999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accent1">
                    <a:lumMod val="75000"/>
                  </a:schemeClr>
                </a:solidFill>
              </a:defRPr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90708-46A4-4851-883E-8DFB8939107E}" type="datetime1">
              <a:rPr lang="en-US"/>
              <a:t>5/11/17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83960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1218887" y="1600200"/>
            <a:ext cx="6703850" cy="3657600"/>
          </a:xfrm>
          <a:prstGeom prst="roundRect">
            <a:avLst>
              <a:gd name="adj" fmla="val 3098"/>
            </a:avLst>
          </a:prstGeom>
        </p:spPr>
        <p:txBody>
          <a:bodyPr>
            <a:normAutofit/>
          </a:bodyPr>
          <a:lstStyle>
            <a:lvl1pPr marL="0" indent="0">
              <a:buNone/>
              <a:defRPr sz="2700"/>
            </a:lvl1pPr>
            <a:lvl2pPr marL="609493" indent="0">
              <a:buNone/>
              <a:defRPr sz="3700"/>
            </a:lvl2pPr>
            <a:lvl3pPr marL="1218987" indent="0">
              <a:buNone/>
              <a:defRPr sz="3200"/>
            </a:lvl3pPr>
            <a:lvl4pPr marL="1828480" indent="0">
              <a:buNone/>
              <a:defRPr sz="2700"/>
            </a:lvl4pPr>
            <a:lvl5pPr marL="2437973" indent="0">
              <a:buNone/>
              <a:defRPr sz="2700"/>
            </a:lvl5pPr>
            <a:lvl6pPr marL="3047467" indent="0">
              <a:buNone/>
              <a:defRPr sz="2700"/>
            </a:lvl6pPr>
            <a:lvl7pPr marL="3656960" indent="0">
              <a:buNone/>
              <a:defRPr sz="2700"/>
            </a:lvl7pPr>
            <a:lvl8pPr marL="4266453" indent="0">
              <a:buNone/>
              <a:defRPr sz="2700"/>
            </a:lvl8pPr>
            <a:lvl9pPr marL="4875947" indent="0">
              <a:buNone/>
              <a:defRPr sz="27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25883" y="1600200"/>
            <a:ext cx="2844059" cy="3759200"/>
          </a:xfrm>
        </p:spPr>
        <p:txBody>
          <a:bodyPr anchor="b">
            <a:normAutofit/>
          </a:bodyPr>
          <a:lstStyle>
            <a:lvl1pPr marL="0" indent="0">
              <a:buNone/>
              <a:defRPr sz="2800">
                <a:solidFill>
                  <a:schemeClr val="accent1">
                    <a:lumMod val="75000"/>
                  </a:schemeClr>
                </a:solidFill>
              </a:defRPr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88EFFC-86AE-4294-A319-CAFC2651994B}" type="datetime1">
              <a:rPr lang="en-US"/>
              <a:t>5/11/17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42985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bottom graphic"/>
          <p:cNvGrpSpPr/>
          <p:nvPr/>
        </p:nvGrpSpPr>
        <p:grpSpPr>
          <a:xfrm>
            <a:off x="0" y="5409216"/>
            <a:ext cx="12188825" cy="1462483"/>
            <a:chOff x="0" y="4056912"/>
            <a:chExt cx="9144000" cy="1096862"/>
          </a:xfrm>
        </p:grpSpPr>
        <p:sp>
          <p:nvSpPr>
            <p:cNvPr id="21" name="Freeform 20"/>
            <p:cNvSpPr/>
            <p:nvPr/>
          </p:nvSpPr>
          <p:spPr bwMode="ltGray">
            <a:xfrm rot="5400000">
              <a:off x="4119794" y="119293"/>
              <a:ext cx="904412" cy="9144000"/>
            </a:xfrm>
            <a:custGeom>
              <a:avLst/>
              <a:gdLst/>
              <a:ahLst/>
              <a:cxnLst/>
              <a:rect l="l" t="t" r="r" b="b"/>
              <a:pathLst>
                <a:path w="904412" h="9144000">
                  <a:moveTo>
                    <a:pt x="0" y="0"/>
                  </a:moveTo>
                  <a:lnTo>
                    <a:pt x="904412" y="0"/>
                  </a:lnTo>
                  <a:lnTo>
                    <a:pt x="904412" y="9144000"/>
                  </a:lnTo>
                  <a:lnTo>
                    <a:pt x="391235" y="9144000"/>
                  </a:lnTo>
                  <a:cubicBezTo>
                    <a:pt x="445385" y="6730684"/>
                    <a:pt x="250230" y="1995757"/>
                    <a:pt x="0" y="0"/>
                  </a:cubicBezTo>
                  <a:close/>
                </a:path>
              </a:pathLst>
            </a:custGeom>
            <a:solidFill>
              <a:schemeClr val="tx1"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8" name="Rectangle 72"/>
            <p:cNvSpPr/>
            <p:nvPr/>
          </p:nvSpPr>
          <p:spPr bwMode="ltGray">
            <a:xfrm rot="5400000">
              <a:off x="4023569" y="33343"/>
              <a:ext cx="1096862" cy="9144000"/>
            </a:xfrm>
            <a:custGeom>
              <a:avLst/>
              <a:gdLst/>
              <a:ahLst/>
              <a:cxnLst/>
              <a:rect l="l" t="t" r="r" b="b"/>
              <a:pathLst>
                <a:path w="1096862" h="9144000">
                  <a:moveTo>
                    <a:pt x="1096861" y="9136375"/>
                  </a:moveTo>
                  <a:lnTo>
                    <a:pt x="1096861" y="0"/>
                  </a:lnTo>
                  <a:lnTo>
                    <a:pt x="1096862" y="0"/>
                  </a:lnTo>
                  <a:lnTo>
                    <a:pt x="1096862" y="9136375"/>
                  </a:lnTo>
                  <a:close/>
                  <a:moveTo>
                    <a:pt x="0" y="0"/>
                  </a:moveTo>
                  <a:lnTo>
                    <a:pt x="142171" y="0"/>
                  </a:lnTo>
                  <a:cubicBezTo>
                    <a:pt x="214017" y="532804"/>
                    <a:pt x="281641" y="1260834"/>
                    <a:pt x="340913" y="2087809"/>
                  </a:cubicBezTo>
                  <a:cubicBezTo>
                    <a:pt x="492781" y="4358443"/>
                    <a:pt x="587048" y="7374964"/>
                    <a:pt x="547354" y="9144000"/>
                  </a:cubicBezTo>
                  <a:lnTo>
                    <a:pt x="452132" y="9144000"/>
                  </a:lnTo>
                  <a:cubicBezTo>
                    <a:pt x="484963" y="4670358"/>
                    <a:pt x="240277" y="2482661"/>
                    <a:pt x="0" y="0"/>
                  </a:cubicBezTo>
                  <a:close/>
                </a:path>
              </a:pathLst>
            </a:custGeom>
            <a:solidFill>
              <a:schemeClr val="tx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</p:grpSp>
      <p:grpSp>
        <p:nvGrpSpPr>
          <p:cNvPr id="7" name="squares"/>
          <p:cNvGrpSpPr/>
          <p:nvPr/>
        </p:nvGrpSpPr>
        <p:grpSpPr>
          <a:xfrm>
            <a:off x="1" y="800551"/>
            <a:ext cx="1063023" cy="524183"/>
            <a:chOff x="0" y="452558"/>
            <a:chExt cx="914400" cy="524182"/>
          </a:xfrm>
        </p:grpSpPr>
        <p:sp>
          <p:nvSpPr>
            <p:cNvPr id="8" name="Rounded Rectangle 7"/>
            <p:cNvSpPr/>
            <p:nvPr/>
          </p:nvSpPr>
          <p:spPr>
            <a:xfrm>
              <a:off x="591671" y="452558"/>
              <a:ext cx="322729" cy="524180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215154" y="452558"/>
              <a:ext cx="322729" cy="524180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ound Same Side Corner Rectangle 9"/>
            <p:cNvSpPr/>
            <p:nvPr/>
          </p:nvSpPr>
          <p:spPr>
            <a:xfrm rot="5400000">
              <a:off x="-181408" y="633966"/>
              <a:ext cx="524182" cy="161366"/>
            </a:xfrm>
            <a:prstGeom prst="round2SameRect">
              <a:avLst>
                <a:gd name="adj1" fmla="val 29167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18883" y="152400"/>
            <a:ext cx="9751060" cy="1295400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8883" y="1600200"/>
            <a:ext cx="9751060" cy="4572000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18883" y="6448425"/>
            <a:ext cx="8288401" cy="180976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547913" y="6448425"/>
            <a:ext cx="1422030" cy="180976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D29E8617-6EA8-4B97-A5E8-E18E98765EE2}" type="datetime1">
              <a:rPr lang="en-US"/>
              <a:pPr/>
              <a:t>5/11/17</a:t>
            </a:fld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71516" y="6448425"/>
            <a:ext cx="812588" cy="180976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34C99D79-8A4B-4031-B1E0-AF26F8EDF2BC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826826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1218987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90000"/>
        </a:lnSpc>
        <a:spcBef>
          <a:spcPts val="1800"/>
        </a:spcBef>
        <a:buClr>
          <a:schemeClr val="accent1">
            <a:lumMod val="75000"/>
          </a:schemeClr>
        </a:buClr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55772" indent="-304747" algn="l" defTabSz="1218987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Font typeface="Arial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06797" indent="-30474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57822" indent="-30474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108847" indent="-30474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59872" indent="-30474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3010897" indent="-30474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61922" indent="-30474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912947" indent="-30474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4" Type="http://schemas.openxmlformats.org/officeDocument/2006/relationships/image" Target="../media/image8.tiff"/><Relationship Id="rId5" Type="http://schemas.openxmlformats.org/officeDocument/2006/relationships/image" Target="../media/image9.png"/><Relationship Id="rId6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11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Grocery Buddy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By </a:t>
            </a:r>
            <a:r>
              <a:rPr lang="en-US" dirty="0" err="1"/>
              <a:t>Ecoders</a:t>
            </a:r>
            <a:r>
              <a:rPr lang="en-US" dirty="0"/>
              <a:t> (Patrick, </a:t>
            </a:r>
            <a:r>
              <a:rPr lang="en-US" dirty="0" err="1"/>
              <a:t>Raly</a:t>
            </a:r>
            <a:r>
              <a:rPr lang="en-US" dirty="0"/>
              <a:t>, Kevin, Toni, and Carlo)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0516" y="548680"/>
            <a:ext cx="4335340" cy="3319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63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What Does It Do?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“Make the most of out what you have”</a:t>
            </a:r>
          </a:p>
          <a:p>
            <a:pPr lvl="1"/>
            <a:r>
              <a:rPr lang="en-CA" dirty="0"/>
              <a:t>Plan what you buy – Grocery Lists</a:t>
            </a:r>
          </a:p>
          <a:p>
            <a:pPr lvl="1"/>
            <a:r>
              <a:rPr lang="en-CA" dirty="0"/>
              <a:t>Make sure you use it – Fridge expiry trackers and push notifications</a:t>
            </a:r>
          </a:p>
          <a:p>
            <a:pPr marL="0" indent="0">
              <a:buNone/>
            </a:pPr>
            <a:endParaRPr lang="en-CA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0236" y="3356992"/>
            <a:ext cx="1799946" cy="239992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6260" y="4077072"/>
            <a:ext cx="656946" cy="87592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9748" y="4077072"/>
            <a:ext cx="656946" cy="875928"/>
          </a:xfrm>
          <a:prstGeom prst="rect">
            <a:avLst/>
          </a:prstGeom>
        </p:spPr>
      </p:pic>
      <p:sp>
        <p:nvSpPr>
          <p:cNvPr id="9" name="Oval 8"/>
          <p:cNvSpPr/>
          <p:nvPr/>
        </p:nvSpPr>
        <p:spPr>
          <a:xfrm>
            <a:off x="5065290" y="4736976"/>
            <a:ext cx="512930" cy="432048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62890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went well: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learned a lot!</a:t>
            </a:r>
          </a:p>
          <a:p>
            <a:r>
              <a:rPr lang="en-US" dirty="0"/>
              <a:t>The UI turned out nicely!</a:t>
            </a:r>
          </a:p>
          <a:p>
            <a:r>
              <a:rPr lang="en-US" dirty="0"/>
              <a:t>The teamwork is excellent!</a:t>
            </a:r>
          </a:p>
          <a:p>
            <a:r>
              <a:rPr lang="en-US" dirty="0"/>
              <a:t>We got a lot of stuff done!</a:t>
            </a:r>
          </a:p>
          <a:p>
            <a:r>
              <a:rPr lang="en-US" dirty="0"/>
              <a:t>Excellent communication!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6740" y="1772816"/>
            <a:ext cx="2286000" cy="3048000"/>
          </a:xfrm>
          <a:prstGeom prst="rect">
            <a:avLst/>
          </a:prstGeom>
        </p:spPr>
      </p:pic>
      <p:pic>
        <p:nvPicPr>
          <p:cNvPr id="2050" name="Picture 2" descr="#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2565" y="1766928"/>
            <a:ext cx="2348266" cy="1547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1628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What didn’t go so well: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lot of learning and fixing on the go!</a:t>
            </a:r>
          </a:p>
          <a:p>
            <a:r>
              <a:rPr lang="en-US" dirty="0"/>
              <a:t>Countless hours of fixing</a:t>
            </a:r>
          </a:p>
          <a:p>
            <a:r>
              <a:rPr lang="en-US" dirty="0"/>
              <a:t>More fixing………</a:t>
            </a:r>
          </a:p>
          <a:p>
            <a:endParaRPr lang="en-US" dirty="0"/>
          </a:p>
          <a:p>
            <a:r>
              <a:rPr lang="en-US" dirty="0"/>
              <a:t>Stress </a:t>
            </a:r>
            <a:r>
              <a:rPr lang="en-US" dirty="0">
                <a:sym typeface="Wingdings"/>
              </a:rPr>
              <a:t> </a:t>
            </a:r>
          </a:p>
          <a:p>
            <a:r>
              <a:rPr lang="en-US" dirty="0">
                <a:sym typeface="Wingdings"/>
              </a:rPr>
              <a:t>Caffeine consumption++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0476" y="2950611"/>
            <a:ext cx="3657937" cy="250176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04728" y="1772816"/>
            <a:ext cx="2594653" cy="4157712"/>
          </a:xfrm>
          <a:prstGeom prst="rect">
            <a:avLst/>
          </a:prstGeom>
        </p:spPr>
      </p:pic>
      <p:grpSp>
        <p:nvGrpSpPr>
          <p:cNvPr id="24" name="Group 23"/>
          <p:cNvGrpSpPr/>
          <p:nvPr/>
        </p:nvGrpSpPr>
        <p:grpSpPr>
          <a:xfrm>
            <a:off x="7750596" y="90107"/>
            <a:ext cx="2286000" cy="3048000"/>
            <a:chOff x="7818080" y="465093"/>
            <a:chExt cx="2286000" cy="3048000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18080" y="465093"/>
              <a:ext cx="2286000" cy="3048000"/>
            </a:xfrm>
            <a:prstGeom prst="rect">
              <a:avLst/>
            </a:prstGeom>
          </p:spPr>
        </p:pic>
        <p:pic>
          <p:nvPicPr>
            <p:cNvPr id="11" name="Picture 10" descr="A picture containing thing&#10;&#10;Description generated with high confidence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78224" y="1706602"/>
              <a:ext cx="571367" cy="761823"/>
            </a:xfrm>
            <a:prstGeom prst="rect">
              <a:avLst/>
            </a:prstGeom>
          </p:spPr>
        </p:pic>
        <p:pic>
          <p:nvPicPr>
            <p:cNvPr id="12" name="Picture 11" descr="A picture containing thing&#10;&#10;Description generated with high confidence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67498" y="1717172"/>
              <a:ext cx="571367" cy="761823"/>
            </a:xfrm>
            <a:prstGeom prst="rect">
              <a:avLst/>
            </a:prstGeom>
          </p:spPr>
        </p:pic>
        <p:sp>
          <p:nvSpPr>
            <p:cNvPr id="14" name="Flowchart: Delay 13"/>
            <p:cNvSpPr/>
            <p:nvPr/>
          </p:nvSpPr>
          <p:spPr>
            <a:xfrm rot="16200000">
              <a:off x="8376728" y="2154609"/>
              <a:ext cx="230863" cy="362799"/>
            </a:xfrm>
            <a:prstGeom prst="flowChartDelay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cxnSp>
          <p:nvCxnSpPr>
            <p:cNvPr id="16" name="Straight Connector 15"/>
            <p:cNvCxnSpPr>
              <a:cxnSpLocks/>
            </p:cNvCxnSpPr>
            <p:nvPr/>
          </p:nvCxnSpPr>
          <p:spPr>
            <a:xfrm>
              <a:off x="8143165" y="1760493"/>
              <a:ext cx="263445" cy="10194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>
              <a:cxnSpLocks/>
            </p:cNvCxnSpPr>
            <p:nvPr/>
          </p:nvCxnSpPr>
          <p:spPr>
            <a:xfrm flipV="1">
              <a:off x="8551235" y="1760493"/>
              <a:ext cx="244649" cy="101492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59149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vector graphics&#10;&#10;Description generated with high confidenc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1575" y="1125860"/>
            <a:ext cx="2285714" cy="304761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4034" y="2060848"/>
            <a:ext cx="2286000" cy="304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Workflow adjustments: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Planning</a:t>
            </a:r>
          </a:p>
          <a:p>
            <a:r>
              <a:rPr lang="en-US" dirty="0"/>
              <a:t>Smaller commits </a:t>
            </a:r>
          </a:p>
          <a:p>
            <a:r>
              <a:rPr lang="en-US" dirty="0"/>
              <a:t>Pull more frequently</a:t>
            </a:r>
          </a:p>
          <a:p>
            <a:r>
              <a:rPr lang="en-US" dirty="0"/>
              <a:t>Ask for help more often!</a:t>
            </a:r>
          </a:p>
          <a:p>
            <a:r>
              <a:rPr lang="en-US" dirty="0"/>
              <a:t>Half hour check-ins.</a:t>
            </a:r>
          </a:p>
        </p:txBody>
      </p:sp>
      <p:pic>
        <p:nvPicPr>
          <p:cNvPr id="1026" name="Picture 2" descr="tool box by arnelsx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4573" y="3323075"/>
            <a:ext cx="2163412" cy="1700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1341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App Showcase:</a:t>
            </a:r>
          </a:p>
        </p:txBody>
      </p:sp>
      <p:pic>
        <p:nvPicPr>
          <p:cNvPr id="4" name="Content Placeholder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1412" y="2362200"/>
            <a:ext cx="2286000" cy="3048000"/>
          </a:xfrm>
          <a:prstGeom prst="rect">
            <a:avLst/>
          </a:prstGeom>
        </p:spPr>
      </p:pic>
      <p:sp>
        <p:nvSpPr>
          <p:cNvPr id="5" name="Speech Bubble: Oval 4"/>
          <p:cNvSpPr/>
          <p:nvPr/>
        </p:nvSpPr>
        <p:spPr>
          <a:xfrm>
            <a:off x="6598468" y="1447800"/>
            <a:ext cx="3096344" cy="1405136"/>
          </a:xfrm>
          <a:prstGeom prst="wedgeEllipseCallou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b="1" dirty="0" err="1">
                <a:solidFill>
                  <a:schemeClr val="accent6"/>
                </a:solidFill>
                <a:latin typeface="Cooper Black" panose="0208090404030B020404" pitchFamily="18" charset="0"/>
              </a:rPr>
              <a:t>Alt+Tab</a:t>
            </a:r>
            <a:r>
              <a:rPr lang="en-CA" b="1" dirty="0">
                <a:solidFill>
                  <a:schemeClr val="accent6"/>
                </a:solidFill>
                <a:latin typeface="Cooper Black" panose="0208090404030B020404" pitchFamily="18" charset="0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335527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Conclusion</a:t>
            </a:r>
          </a:p>
        </p:txBody>
      </p:sp>
      <p:pic>
        <p:nvPicPr>
          <p:cNvPr id="4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6696" y="2966224"/>
            <a:ext cx="1734914" cy="2313219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444" y="2966224"/>
            <a:ext cx="1734914" cy="214665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0196" y="3055395"/>
            <a:ext cx="1583936" cy="211191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7169" y="2932642"/>
            <a:ext cx="1748325" cy="2331100"/>
          </a:xfrm>
          <a:prstGeom prst="rect">
            <a:avLst/>
          </a:prstGeom>
        </p:spPr>
      </p:pic>
      <p:sp>
        <p:nvSpPr>
          <p:cNvPr id="10" name="Speech Bubble: Oval 9"/>
          <p:cNvSpPr/>
          <p:nvPr/>
        </p:nvSpPr>
        <p:spPr>
          <a:xfrm>
            <a:off x="3821349" y="1293249"/>
            <a:ext cx="3528392" cy="1656184"/>
          </a:xfrm>
          <a:prstGeom prst="wedgeEllipseCallou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3600" b="1" dirty="0">
                <a:solidFill>
                  <a:schemeClr val="accent1">
                    <a:lumMod val="75000"/>
                  </a:schemeClr>
                </a:solidFill>
                <a:latin typeface="Cooper Black" panose="0208090404030B020404" pitchFamily="18" charset="0"/>
              </a:rPr>
              <a:t>THANKS!</a:t>
            </a:r>
          </a:p>
        </p:txBody>
      </p:sp>
    </p:spTree>
    <p:extLst>
      <p:ext uri="{BB962C8B-B14F-4D97-AF65-F5344CB8AC3E}">
        <p14:creationId xmlns:p14="http://schemas.microsoft.com/office/powerpoint/2010/main" val="3333117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5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6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8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0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2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1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2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3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4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6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8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000"/>
                            </p:stCondLst>
                            <p:childTnLst>
                              <p:par>
                                <p:cTn id="7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5" dur="2" fill="hold">
                                          <p:stCondLst>
                                            <p:cond delay="9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76" dur="2" fill="hold">
                                          <p:stCondLst>
                                            <p:cond delay="19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7" dur="2" fill="hold">
                                          <p:stCondLst>
                                            <p:cond delay="295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78" dur="2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9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1" dur="2" fill="hold">
                                          <p:stCondLst>
                                            <p:cond delay="9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2" dur="2" fill="hold">
                                          <p:stCondLst>
                                            <p:cond delay="19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3" dur="2" fill="hold">
                                          <p:stCondLst>
                                            <p:cond delay="295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84" dur="2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5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7" dur="2" fill="hold">
                                          <p:stCondLst>
                                            <p:cond delay="9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8" dur="2" fill="hold">
                                          <p:stCondLst>
                                            <p:cond delay="19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9" dur="2" fill="hold">
                                          <p:stCondLst>
                                            <p:cond delay="295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90" dur="2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1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3" dur="2" fill="hold">
                                          <p:stCondLst>
                                            <p:cond delay="9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94" dur="2" fill="hold">
                                          <p:stCondLst>
                                            <p:cond delay="19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5" dur="2" fill="hold">
                                          <p:stCondLst>
                                            <p:cond delay="295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96" dur="2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7" presetID="32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98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9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00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1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2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</p:bldLst>
  </p:timing>
</p:sld>
</file>

<file path=ppt/theme/theme1.xml><?xml version="1.0" encoding="utf-8"?>
<a:theme xmlns:a="http://schemas.openxmlformats.org/drawingml/2006/main" name="Cooking 16x9">
  <a:themeElements>
    <a:clrScheme name="Cooking_16x9">
      <a:dk1>
        <a:srgbClr val="000000"/>
      </a:dk1>
      <a:lt1>
        <a:sysClr val="window" lastClr="FFFFFF"/>
      </a:lt1>
      <a:dk2>
        <a:srgbClr val="7F7F7F"/>
      </a:dk2>
      <a:lt2>
        <a:srgbClr val="E6E6E6"/>
      </a:lt2>
      <a:accent1>
        <a:srgbClr val="89C01C"/>
      </a:accent1>
      <a:accent2>
        <a:srgbClr val="FCB22C"/>
      </a:accent2>
      <a:accent3>
        <a:srgbClr val="FE750E"/>
      </a:accent3>
      <a:accent4>
        <a:srgbClr val="F23610"/>
      </a:accent4>
      <a:accent5>
        <a:srgbClr val="7C283A"/>
      </a:accent5>
      <a:accent6>
        <a:srgbClr val="3E7520"/>
      </a:accent6>
      <a:hlink>
        <a:srgbClr val="89C01C"/>
      </a:hlink>
      <a:folHlink>
        <a:srgbClr val="A6A6A6"/>
      </a:folHlink>
    </a:clrScheme>
    <a:fontScheme name="Constantia">
      <a:maj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1Subtle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r="100000" b="100000"/>
          </a:path>
        </a:gra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l="180000" t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esh food presentation (widescreen).potx" id="{63DD3034-9CB5-4B6F-BCA0-530A5E267AB2}" vid="{9783A5E3-1DF2-4F3C-8902-0C2EB8A188D6}"/>
    </a:ext>
  </a:extLst>
</a:theme>
</file>

<file path=ppt/theme/theme2.xml><?xml version="1.0" encoding="utf-8"?>
<a:theme xmlns:a="http://schemas.openxmlformats.org/drawingml/2006/main" name="Office Theme">
  <a:themeElements>
    <a:clrScheme name="Cooking_16x9">
      <a:dk1>
        <a:srgbClr val="000000"/>
      </a:dk1>
      <a:lt1>
        <a:sysClr val="window" lastClr="FFFFFF"/>
      </a:lt1>
      <a:dk2>
        <a:srgbClr val="7F7F7F"/>
      </a:dk2>
      <a:lt2>
        <a:srgbClr val="E6E6E6"/>
      </a:lt2>
      <a:accent1>
        <a:srgbClr val="89C01C"/>
      </a:accent1>
      <a:accent2>
        <a:srgbClr val="FCB22C"/>
      </a:accent2>
      <a:accent3>
        <a:srgbClr val="FE750E"/>
      </a:accent3>
      <a:accent4>
        <a:srgbClr val="F23610"/>
      </a:accent4>
      <a:accent5>
        <a:srgbClr val="7C283A"/>
      </a:accent5>
      <a:accent6>
        <a:srgbClr val="3E7520"/>
      </a:accent6>
      <a:hlink>
        <a:srgbClr val="89C01C"/>
      </a:hlink>
      <a:folHlink>
        <a:srgbClr val="A6A6A6"/>
      </a:folHlink>
    </a:clrScheme>
    <a:fontScheme name="Constantia">
      <a:maj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1Subtle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r="100000" b="100000"/>
          </a:path>
        </a:gra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l="180000" t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Cooking_16x9">
      <a:dk1>
        <a:srgbClr val="000000"/>
      </a:dk1>
      <a:lt1>
        <a:sysClr val="window" lastClr="FFFFFF"/>
      </a:lt1>
      <a:dk2>
        <a:srgbClr val="7F7F7F"/>
      </a:dk2>
      <a:lt2>
        <a:srgbClr val="E6E6E6"/>
      </a:lt2>
      <a:accent1>
        <a:srgbClr val="89C01C"/>
      </a:accent1>
      <a:accent2>
        <a:srgbClr val="FCB22C"/>
      </a:accent2>
      <a:accent3>
        <a:srgbClr val="FE750E"/>
      </a:accent3>
      <a:accent4>
        <a:srgbClr val="F23610"/>
      </a:accent4>
      <a:accent5>
        <a:srgbClr val="7C283A"/>
      </a:accent5>
      <a:accent6>
        <a:srgbClr val="3E7520"/>
      </a:accent6>
      <a:hlink>
        <a:srgbClr val="89C01C"/>
      </a:hlink>
      <a:folHlink>
        <a:srgbClr val="A6A6A6"/>
      </a:folHlink>
    </a:clrScheme>
    <a:fontScheme name="Constantia">
      <a:maj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1Subtle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r="100000" b="100000"/>
          </a:path>
        </a:gra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l="180000" t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A3F7D94069FF64A86F7DFF56D60E3BE" ma:contentTypeVersion="6" ma:contentTypeDescription="Create a new document." ma:contentTypeScope="" ma:versionID="c32302c77d4085ecf495bdddb7f5e889">
  <xsd:schema xmlns:xsd="http://www.w3.org/2001/XMLSchema" xmlns:xs="http://www.w3.org/2001/XMLSchema" xmlns:p="http://schemas.microsoft.com/office/2006/metadata/properties" xmlns:ns2="a4f35948-e619-41b3-aa29-22878b09cfd2" xmlns:ns3="40262f94-9f35-4ac3-9a90-690165a166b7" targetNamespace="http://schemas.microsoft.com/office/2006/metadata/properties" ma:root="true" ma:fieldsID="4ab5ae46be95f9d0be6107e8200be7a2" ns2:_="" ns3:_="">
    <xsd:import namespace="a4f35948-e619-41b3-aa29-22878b09cfd2"/>
    <xsd:import namespace="40262f94-9f35-4ac3-9a90-690165a166b7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VSO_x0020_item_x0020_id" minOccurs="0"/>
                <xsd:element ref="ns3:Item_x0020_Details" minOccurs="0"/>
                <xsd:element ref="ns3:Template_x0020_details" minOccurs="0"/>
                <xsd:element ref="ns3:Assetid_x0020_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4f35948-e619-41b3-aa29-22878b09cfd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0262f94-9f35-4ac3-9a90-690165a166b7" elementFormDefault="qualified">
    <xsd:import namespace="http://schemas.microsoft.com/office/2006/documentManagement/types"/>
    <xsd:import namespace="http://schemas.microsoft.com/office/infopath/2007/PartnerControls"/>
    <xsd:element name="VSO_x0020_item_x0020_id" ma:index="10" nillable="true" ma:displayName="VSO item id" ma:description="Please add the bug number to refer to VSO items." ma:internalName="VSO_x0020_item_x0020_id">
      <xsd:simpleType>
        <xsd:restriction base="dms:Text">
          <xsd:maxLength value="255"/>
        </xsd:restriction>
      </xsd:simpleType>
    </xsd:element>
    <xsd:element name="Item_x0020_Details" ma:index="11" nillable="true" ma:displayName="Item Details" ma:internalName="Item_x0020_Details">
      <xsd:simpleType>
        <xsd:restriction base="dms:Note">
          <xsd:maxLength value="255"/>
        </xsd:restriction>
      </xsd:simpleType>
    </xsd:element>
    <xsd:element name="Template_x0020_details" ma:index="12" nillable="true" ma:displayName="Template details" ma:internalName="Template_x0020_details">
      <xsd:simpleType>
        <xsd:restriction base="dms:Text"/>
      </xsd:simpleType>
    </xsd:element>
    <xsd:element name="Assetid_x0020_" ma:index="13" nillable="true" ma:displayName="Assetid " ma:internalName="Assetid_x0020_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VSO_x0020_item_x0020_id xmlns="40262f94-9f35-4ac3-9a90-690165a166b7" xsi:nil="true"/>
    <Assetid_x0020_ xmlns="40262f94-9f35-4ac3-9a90-690165a166b7" xsi:nil="true"/>
    <Item_x0020_Details xmlns="40262f94-9f35-4ac3-9a90-690165a166b7" xsi:nil="true"/>
    <Template_x0020_details xmlns="40262f94-9f35-4ac3-9a90-690165a166b7" xsi:nil="true"/>
  </documentManagement>
</p:properties>
</file>

<file path=customXml/itemProps1.xml><?xml version="1.0" encoding="utf-8"?>
<ds:datastoreItem xmlns:ds="http://schemas.openxmlformats.org/officeDocument/2006/customXml" ds:itemID="{308942AA-0721-4324-BC2C-A3CB43F24E7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B14945D-DABB-422F-9B28-D299995C922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4f35948-e619-41b3-aa29-22878b09cfd2"/>
    <ds:schemaRef ds:uri="40262f94-9f35-4ac3-9a90-690165a166b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E700CCB-20BA-4760-AB9F-AC3B63ED32E0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40262f94-9f35-4ac3-9a90-690165a166b7"/>
    <ds:schemaRef ds:uri="a4f35948-e619-41b3-aa29-22878b09cfd2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Fresh food presentation (widescreen)</Template>
  <TotalTime>565</TotalTime>
  <Words>142</Words>
  <Application>Microsoft Macintosh PowerPoint</Application>
  <PresentationFormat>Custom</PresentationFormat>
  <Paragraphs>35</Paragraphs>
  <Slides>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Constantia</vt:lpstr>
      <vt:lpstr>Cooper Black</vt:lpstr>
      <vt:lpstr>Wingdings</vt:lpstr>
      <vt:lpstr>Cooking 16x9</vt:lpstr>
      <vt:lpstr>Grocery Buddy</vt:lpstr>
      <vt:lpstr>What Does It Do?</vt:lpstr>
      <vt:lpstr>What went well:</vt:lpstr>
      <vt:lpstr>What didn’t go so well:</vt:lpstr>
      <vt:lpstr>Workflow adjustments:</vt:lpstr>
      <vt:lpstr>App Showcase:</vt:lpstr>
      <vt:lpstr>Conclusion</vt:lpstr>
    </vt:vector>
  </TitlesOfParts>
  <LinksUpToDate>false</LinksUpToDate>
  <SharedDoc>false</SharedDoc>
  <HyperlinksChanged>false</HyperlinksChanged>
  <AppVersion>15.0031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Grocery Buddy</dc:title>
  <dc:creator>Carlo Mendoza</dc:creator>
  <cp:lastModifiedBy>Toni He</cp:lastModifiedBy>
  <cp:revision>41</cp:revision>
  <dcterms:created xsi:type="dcterms:W3CDTF">2017-05-03T18:26:15Z</dcterms:created>
  <dcterms:modified xsi:type="dcterms:W3CDTF">2017-05-12T05:00:10Z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0x010100AA3F7D94069FF64A86F7DFF56D60E3BE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CampaignTags">
    <vt:lpwstr/>
  </property>
  <property fmtid="{D5CDD505-2E9C-101B-9397-08002B2CF9AE}" pid="7" name="ScenarioTags">
    <vt:lpwstr/>
  </property>
</Properties>
</file>